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9CF6C-8C7C-2CFC-F52F-41052CE5D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C15E32C-AFF4-E794-0847-CD339AA43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2F173E-2252-94D2-5F96-6154014C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A74BEB-F9F9-0294-E278-DF370F132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A1983A-18B6-D57F-4FB1-9A502767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1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5E1494-D9FB-90BE-CD83-F2C3EAD00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5D893E-7FF5-82D2-FA7B-6A4D01BE1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347BC-F83A-5B15-F5DE-8AC0B577A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FD0EA5-827F-1D55-628C-BECD0EE61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F9DF0-91F2-DAA5-C736-5D2279C3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1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1BB4C82-C6F0-B24C-ABCD-C890991B2D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7F7B20C-B07C-6E53-353E-3FF145B13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7A8E31-B843-479E-124E-6825AC73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904569-CCCA-E17E-89F0-85876CCD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A6E558-EEB7-4F64-EF63-FBAE80BA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80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76337E-F63B-34BE-537B-92B4981A8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858865-0499-4A14-B94C-1091CEEAA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2227E4-126B-6E34-ED1C-F8495A407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A6A26A-460A-8ED6-B0FC-00D594991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865796-107B-D341-2A93-1856BBCA2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63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F2744-24AD-E107-9268-24738E20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57EC40-218D-E48C-382C-20AE435A7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8E3C43-FB7D-46B7-2405-A46110731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B9DEC8-AB06-B587-5E41-E5F9EFEC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75DB20-BD7C-1349-D0D6-068711F52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9A6C06-9936-D90A-3C94-1EB4E9804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3EC3BE-BB67-A4F2-613F-96A2E288D6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F949EF-1CD3-D467-DC12-8873A396C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505C3F-8E4D-4CD3-5762-485558F71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976C15-DED5-5DE8-E5A3-B02D1FD3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ACF0E5-4455-AADF-4BF7-9DA6B9F8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24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4FFA41-89EE-2C73-166E-503879252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29515D3-4D43-34AB-59E0-79E4147877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013842-EE9D-1819-7651-B23EB1CF6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0008C6F-9EAC-A24F-C184-7BB74AF29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2DDDA6-1A0F-4305-67CD-561D2D84F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C37FA9-51A6-2BCF-8A32-552969A8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492050-F983-138C-AC65-5AB744BCE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7EACCDB-E879-1B5F-205C-53414D35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77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61DD8C-906F-D92D-0941-C8579F3EE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6126D20-7338-8314-EF88-5456B439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3FA6D9-5CF6-A036-C769-E044219B2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D26E3A-01B8-3F51-3AF0-1A5877B2F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433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58E896-13CE-773F-8349-BC3F867A5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AB0D843-D81E-0386-E54A-FC875641A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FE863D-3AC1-EE74-00A0-CC1EF4F7C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92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4D3314-A026-93A5-479C-D9DCF3F5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06FE61-7A67-B3AB-130A-C3A5F694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D35073-712A-335F-7919-DD9582CD6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AE2AB3-09CE-4075-5EB3-0E581FE6A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7CE86C-071E-426F-F7C8-BA0528BC2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942326-A7A1-1A61-A92B-01AC543BE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8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60D0A4-0B58-9CBD-BCCB-17114474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580C293-9416-4B5F-92C8-81E60947FC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EE3188-BBFD-A1F2-6A16-5EB26BA51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87D7AE-9616-57C4-D5F7-41741280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43C59D-C460-5C70-4662-BCB1AACD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B52267-9497-0721-B345-E9F23D7B7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41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BBED5DF-E9FB-8DF3-4E86-A47AFECD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518324-ED17-470E-CD48-D5CCDAB04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2DA3CA-2774-8DE4-0172-E6D3698BB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3752-8487-4DF0-ABD6-DDF16922A81C}" type="datetimeFigureOut">
              <a:rPr kumimoji="1" lang="ja-JP" altLang="en-US" smtClean="0"/>
              <a:t>2023/2/23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FB7B85-852B-81A3-7F41-8E1E247C8E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B5FF7D-694F-83CA-CA28-43B8A6E32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61554-161C-4717-AA8E-2DCCED3209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08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1BBA17-F502-D7B8-4DB5-905C433E5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solidFill>
            <a:srgbClr val="00B0F0"/>
          </a:solidFill>
        </p:spPr>
        <p:txBody>
          <a:bodyPr anchor="ctr">
            <a:normAutofit/>
          </a:bodyPr>
          <a:lstStyle/>
          <a:p>
            <a:r>
              <a:rPr kumimoji="1"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行政書士</a:t>
            </a:r>
            <a:br>
              <a:rPr kumimoji="1" lang="en-US" altLang="ja-JP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7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さかうえ</a:t>
            </a:r>
            <a:br>
              <a:rPr kumimoji="1" lang="en-US" altLang="ja-JP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事務所</a:t>
            </a:r>
          </a:p>
        </p:txBody>
      </p:sp>
    </p:spTree>
    <p:extLst>
      <p:ext uri="{BB962C8B-B14F-4D97-AF65-F5344CB8AC3E}">
        <p14:creationId xmlns:p14="http://schemas.microsoft.com/office/powerpoint/2010/main" val="3683882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行政書士 さかうえ 事務所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行政書士 さかうえ 事務所</dc:title>
  <dc:creator>行政書士 さかうえ事務所</dc:creator>
  <cp:lastModifiedBy>行政書士 さかうえ事務所</cp:lastModifiedBy>
  <cp:revision>1</cp:revision>
  <dcterms:created xsi:type="dcterms:W3CDTF">2023-02-23T05:09:28Z</dcterms:created>
  <dcterms:modified xsi:type="dcterms:W3CDTF">2023-02-23T05:09:28Z</dcterms:modified>
</cp:coreProperties>
</file>